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45268-5FF3-802B-7B25-AE9A855BB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D161C-E192-95EB-B8EE-BD431A90F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C4550-3E36-17F0-70FB-4755CCCA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D7628-D202-AB2F-E2A1-452720F8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A6FD-DB99-5400-16B0-4A668D8FD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59EE-999F-036D-1DFB-0BC2D437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6B013-3D10-EA77-2E50-AEF2DA8E3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1243-28C2-8196-DDFE-7983B00D5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3E52B-15A6-37D5-AB72-C0B097607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4B76-0FEE-9761-0F0C-3647FD2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5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9918D1-C0EA-2110-D1B8-2FC9C43953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BC060-D391-F425-568B-718278BD9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A19AF-DF68-A021-DDDD-AE2AAE84B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CF785-6940-2A9D-2942-C327D697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038F-7DA0-57FE-2182-347DF201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D9D57-2863-AFC3-3B2C-E45DEEC4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36FC0-30F5-3333-F962-1D319E8F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B6D76-7F13-8DF3-0A1A-8CA37EC38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2FF60-72BF-B2D9-17B4-798223DD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98E7-5800-59A1-EE74-C2E5CA71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2896B-DCB2-5838-E53C-69FAC30D2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F4172-C3F4-39E2-53A3-DD634E13F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F07E5-79DC-D0BC-5EDA-A6AB31F2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F8716-2AE5-0B91-4EFB-BDA92CA31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4BBF6-D244-C80E-5C2F-F46C9E607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9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892D1-56F0-F407-E042-A9D98C445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99577-A114-D9E3-3717-465C41800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47FD5-0E75-8286-9065-3399EFC0B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A6380-922A-84ED-A95D-0799E4D5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E6C63-D49A-3AAF-BE10-680B26DB5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AAE06-5F99-05E9-8080-055F545EC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0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45B6D-49A3-4825-CC79-67C779901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38616-7C4A-A579-6195-574EE511D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42914-E329-C44C-B9E7-4BA75F3FB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ED7368-31FC-6F68-4A97-BD7C15CC8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60291-0566-C6A4-7CC5-C9575800E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BE5206-3521-7552-47A2-EA1E761D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0852AC-ADFF-6A90-8F0D-A746DDD8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E97518-8792-C797-4156-C8B2485F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9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0C3F3-040D-A51A-9868-B13F94296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EB83F-CA74-10A8-290B-38161CC2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40C38-D437-E9F0-7A34-D16CC03C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7FFB44-F3EE-42A9-86A8-52EAA9270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7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694188-C270-6E44-206B-552F7B8F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58E578-49A6-2469-BD3C-C0303C68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00D7A-76FF-A260-8414-00D96B3A9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6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2FA1F-15E5-5657-034C-A1234CB8E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FAEB4-BAF0-D8BA-6C60-91DD4F14E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709A1-D6ED-3254-63BE-CC2D66EC4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AC899-09DF-3764-A0EE-ADCFDE0F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D1FE5-82AA-57A8-7841-08AC1A349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2A7F43-6057-04A8-5A63-11CFE2F8D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2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28606-57BB-F465-BEDC-F2C1A25B0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E9199A-9ACF-8D48-1CF6-47E1366F0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FA8F5-D991-118C-9175-1D23BA9BA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00C52-9DFB-E876-4D18-B97C09F62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6ED64-9E08-4618-83E7-798D3EF87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26987-A314-22BE-EFCA-B19E88E8B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0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9EB645-E327-B12A-02DD-746EF2608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43A9A-91DA-3DA2-1212-3389C8946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C6326-5EAC-E773-6551-5792008E49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DF7FE-C11F-4D42-BFD3-1DA3AC11EF2D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F21C0-1D60-8947-0669-89F3B107A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5C82E-6FB0-2C86-6DA0-64EB0CE144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DD6596-7771-4441-9914-07FD0FC43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99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58287-E25A-1301-A3D6-89D053F8B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9D4A50-E04B-CF88-3B84-15581481FC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39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1B916-75DC-9559-6435-E53D8516A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57EDE1-C0CB-6972-F8DB-E3840CDA3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298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35B0B-122B-7987-3F9C-7D37127CA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E45DA-CD5E-D0AB-12D0-D9C4A6CFA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98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14B79-D08F-6FBB-93B7-CA1A18072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5B1122-5A17-93CD-1C54-C2F0C5A1E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57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87863-9756-1ED4-6970-CB8A61BC6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E2AED1-8B96-4ECC-B316-5B33E62CD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490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E133-5139-7A26-105B-4747C94F1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7F916E-BCF8-F647-D6E7-2657CD0C9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47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E6198-19DC-6243-7E27-8410A02DF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5E1634-4071-FE7D-83C4-736CD3C1C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13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E50C-C6DE-DB8E-E201-2142C1CF7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D90B98-F796-A435-9F59-74637F3F83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1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AD108-46A6-BE22-32F5-1F5D65A3A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028DD3-17AE-81BE-D52F-EC2E4E94F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2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808E6-2510-7066-E680-97F83CA97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5E2036-89C4-5866-B9C7-4F05DCB24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40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0B46-B632-EF33-57B3-F1567F0D4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BE539-6DF2-0EFD-9265-8D1DCF72C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551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56D9-426C-B848-73C6-79E5EBDD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5ACFF8-6C69-1872-EF8D-BE0EF190BE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76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5B1AF-2FB9-FCC5-E1D4-F41A8D63D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587414-F0D8-5E36-E58E-BF82FADFD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80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8D9D0-BDF8-A3BC-5061-AE3682CEA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13DB8-3EE8-2708-64C5-21DD4975B6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09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CD2C5-DE18-032F-2F9E-F384B444E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00B5C9-63DE-6344-2000-36C63229C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8"/>
            <a:ext cx="12191999" cy="120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3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2</cp:revision>
  <dcterms:created xsi:type="dcterms:W3CDTF">2025-08-16T19:04:48Z</dcterms:created>
  <dcterms:modified xsi:type="dcterms:W3CDTF">2025-08-16T19:05:55Z</dcterms:modified>
</cp:coreProperties>
</file>